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36004500" cy="25203150"/>
  <p:notesSz cx="6858000" cy="9144000"/>
  <p:defaultTextStyle>
    <a:defPPr>
      <a:defRPr lang="en-US"/>
    </a:defPPr>
    <a:lvl1pPr marL="0" algn="l" defTabSz="2472355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1pPr>
    <a:lvl2pPr marL="1236177" algn="l" defTabSz="2472355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2pPr>
    <a:lvl3pPr marL="2472355" algn="l" defTabSz="2472355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3pPr>
    <a:lvl4pPr marL="3708532" algn="l" defTabSz="2472355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4pPr>
    <a:lvl5pPr marL="4944709" algn="l" defTabSz="2472355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5pPr>
    <a:lvl6pPr marL="6180887" algn="l" defTabSz="2472355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6pPr>
    <a:lvl7pPr marL="7417064" algn="l" defTabSz="2472355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7pPr>
    <a:lvl8pPr marL="8653242" algn="l" defTabSz="2472355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8pPr>
    <a:lvl9pPr marL="9889419" algn="l" defTabSz="2472355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645" autoAdjust="0"/>
  </p:normalViewPr>
  <p:slideViewPr>
    <p:cSldViewPr>
      <p:cViewPr>
        <p:scale>
          <a:sx n="32" d="100"/>
          <a:sy n="32" d="100"/>
        </p:scale>
        <p:origin x="-72" y="72"/>
      </p:cViewPr>
      <p:guideLst>
        <p:guide orient="horz" pos="7940"/>
        <p:guide pos="113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0" y="7829316"/>
            <a:ext cx="30603825" cy="54023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675" y="14281785"/>
            <a:ext cx="25203150" cy="644080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36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72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708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944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18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417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653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889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62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95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781600" y="1067636"/>
            <a:ext cx="31897735" cy="227761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88388" y="1067636"/>
            <a:ext cx="95093137" cy="227761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3726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628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109" y="16195363"/>
            <a:ext cx="30603825" cy="5005625"/>
          </a:xfrm>
        </p:spPr>
        <p:txBody>
          <a:bodyPr anchor="t"/>
          <a:lstStyle>
            <a:lvl1pPr algn="l">
              <a:defRPr sz="108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4109" y="10682170"/>
            <a:ext cx="30603825" cy="5513188"/>
          </a:xfrm>
        </p:spPr>
        <p:txBody>
          <a:bodyPr anchor="b"/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1236177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2pPr>
            <a:lvl3pPr marL="2472355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708532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4pPr>
            <a:lvl5pPr marL="4944709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5pPr>
            <a:lvl6pPr marL="6180887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6pPr>
            <a:lvl7pPr marL="7417064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7pPr>
            <a:lvl8pPr marL="8653242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8pPr>
            <a:lvl9pPr marL="9889419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079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88388" y="6230780"/>
            <a:ext cx="63495436" cy="17613038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4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183899" y="6230780"/>
            <a:ext cx="63495436" cy="17613038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4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252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009296"/>
            <a:ext cx="32404050" cy="420052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225" y="5641539"/>
            <a:ext cx="15908240" cy="2351126"/>
          </a:xfrm>
        </p:spPr>
        <p:txBody>
          <a:bodyPr anchor="b"/>
          <a:lstStyle>
            <a:lvl1pPr marL="0" indent="0">
              <a:buNone/>
              <a:defRPr sz="6500" b="1"/>
            </a:lvl1pPr>
            <a:lvl2pPr marL="1236177" indent="0">
              <a:buNone/>
              <a:defRPr sz="5400" b="1"/>
            </a:lvl2pPr>
            <a:lvl3pPr marL="2472355" indent="0">
              <a:buNone/>
              <a:defRPr sz="4900" b="1"/>
            </a:lvl3pPr>
            <a:lvl4pPr marL="3708532" indent="0">
              <a:buNone/>
              <a:defRPr sz="4300" b="1"/>
            </a:lvl4pPr>
            <a:lvl5pPr marL="4944709" indent="0">
              <a:buNone/>
              <a:defRPr sz="4300" b="1"/>
            </a:lvl5pPr>
            <a:lvl6pPr marL="6180887" indent="0">
              <a:buNone/>
              <a:defRPr sz="4300" b="1"/>
            </a:lvl6pPr>
            <a:lvl7pPr marL="7417064" indent="0">
              <a:buNone/>
              <a:defRPr sz="4300" b="1"/>
            </a:lvl7pPr>
            <a:lvl8pPr marL="8653242" indent="0">
              <a:buNone/>
              <a:defRPr sz="4300" b="1"/>
            </a:lvl8pPr>
            <a:lvl9pPr marL="9889419" indent="0">
              <a:buNone/>
              <a:defRPr sz="4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0225" y="7992665"/>
            <a:ext cx="15908240" cy="14520984"/>
          </a:xfrm>
        </p:spPr>
        <p:txBody>
          <a:bodyPr/>
          <a:lstStyle>
            <a:lvl1pPr>
              <a:defRPr sz="6500"/>
            </a:lvl1pPr>
            <a:lvl2pPr>
              <a:defRPr sz="5400"/>
            </a:lvl2pPr>
            <a:lvl3pPr>
              <a:defRPr sz="49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89790" y="5641539"/>
            <a:ext cx="15914489" cy="2351126"/>
          </a:xfrm>
        </p:spPr>
        <p:txBody>
          <a:bodyPr anchor="b"/>
          <a:lstStyle>
            <a:lvl1pPr marL="0" indent="0">
              <a:buNone/>
              <a:defRPr sz="6500" b="1"/>
            </a:lvl1pPr>
            <a:lvl2pPr marL="1236177" indent="0">
              <a:buNone/>
              <a:defRPr sz="5400" b="1"/>
            </a:lvl2pPr>
            <a:lvl3pPr marL="2472355" indent="0">
              <a:buNone/>
              <a:defRPr sz="4900" b="1"/>
            </a:lvl3pPr>
            <a:lvl4pPr marL="3708532" indent="0">
              <a:buNone/>
              <a:defRPr sz="4300" b="1"/>
            </a:lvl4pPr>
            <a:lvl5pPr marL="4944709" indent="0">
              <a:buNone/>
              <a:defRPr sz="4300" b="1"/>
            </a:lvl5pPr>
            <a:lvl6pPr marL="6180887" indent="0">
              <a:buNone/>
              <a:defRPr sz="4300" b="1"/>
            </a:lvl6pPr>
            <a:lvl7pPr marL="7417064" indent="0">
              <a:buNone/>
              <a:defRPr sz="4300" b="1"/>
            </a:lvl7pPr>
            <a:lvl8pPr marL="8653242" indent="0">
              <a:buNone/>
              <a:defRPr sz="4300" b="1"/>
            </a:lvl8pPr>
            <a:lvl9pPr marL="9889419" indent="0">
              <a:buNone/>
              <a:defRPr sz="4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9790" y="7992665"/>
            <a:ext cx="15914489" cy="14520984"/>
          </a:xfrm>
        </p:spPr>
        <p:txBody>
          <a:bodyPr/>
          <a:lstStyle>
            <a:lvl1pPr>
              <a:defRPr sz="6500"/>
            </a:lvl1pPr>
            <a:lvl2pPr>
              <a:defRPr sz="5400"/>
            </a:lvl2pPr>
            <a:lvl3pPr>
              <a:defRPr sz="49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34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826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243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7" y="1003462"/>
            <a:ext cx="11845232" cy="4270533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6759" y="1003460"/>
            <a:ext cx="20127516" cy="21510192"/>
          </a:xfrm>
        </p:spPr>
        <p:txBody>
          <a:bodyPr/>
          <a:lstStyle>
            <a:lvl1pPr>
              <a:defRPr sz="8700"/>
            </a:lvl1pPr>
            <a:lvl2pPr>
              <a:defRPr sz="7600"/>
            </a:lvl2pPr>
            <a:lvl3pPr>
              <a:defRPr sz="65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227" y="5273997"/>
            <a:ext cx="11845232" cy="17239655"/>
          </a:xfrm>
        </p:spPr>
        <p:txBody>
          <a:bodyPr/>
          <a:lstStyle>
            <a:lvl1pPr marL="0" indent="0">
              <a:buNone/>
              <a:defRPr sz="3800"/>
            </a:lvl1pPr>
            <a:lvl2pPr marL="1236177" indent="0">
              <a:buNone/>
              <a:defRPr sz="3200"/>
            </a:lvl2pPr>
            <a:lvl3pPr marL="2472355" indent="0">
              <a:buNone/>
              <a:defRPr sz="2700"/>
            </a:lvl3pPr>
            <a:lvl4pPr marL="3708532" indent="0">
              <a:buNone/>
              <a:defRPr sz="2400"/>
            </a:lvl4pPr>
            <a:lvl5pPr marL="4944709" indent="0">
              <a:buNone/>
              <a:defRPr sz="2400"/>
            </a:lvl5pPr>
            <a:lvl6pPr marL="6180887" indent="0">
              <a:buNone/>
              <a:defRPr sz="2400"/>
            </a:lvl6pPr>
            <a:lvl7pPr marL="7417064" indent="0">
              <a:buNone/>
              <a:defRPr sz="2400"/>
            </a:lvl7pPr>
            <a:lvl8pPr marL="8653242" indent="0">
              <a:buNone/>
              <a:defRPr sz="2400"/>
            </a:lvl8pPr>
            <a:lvl9pPr marL="9889419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495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7134" y="17642206"/>
            <a:ext cx="21602700" cy="2082761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57134" y="2251949"/>
            <a:ext cx="21602700" cy="15121891"/>
          </a:xfrm>
        </p:spPr>
        <p:txBody>
          <a:bodyPr/>
          <a:lstStyle>
            <a:lvl1pPr marL="0" indent="0">
              <a:buNone/>
              <a:defRPr sz="8700"/>
            </a:lvl1pPr>
            <a:lvl2pPr marL="1236177" indent="0">
              <a:buNone/>
              <a:defRPr sz="7600"/>
            </a:lvl2pPr>
            <a:lvl3pPr marL="2472355" indent="0">
              <a:buNone/>
              <a:defRPr sz="6500"/>
            </a:lvl3pPr>
            <a:lvl4pPr marL="3708532" indent="0">
              <a:buNone/>
              <a:defRPr sz="5400"/>
            </a:lvl4pPr>
            <a:lvl5pPr marL="4944709" indent="0">
              <a:buNone/>
              <a:defRPr sz="5400"/>
            </a:lvl5pPr>
            <a:lvl6pPr marL="6180887" indent="0">
              <a:buNone/>
              <a:defRPr sz="5400"/>
            </a:lvl6pPr>
            <a:lvl7pPr marL="7417064" indent="0">
              <a:buNone/>
              <a:defRPr sz="5400"/>
            </a:lvl7pPr>
            <a:lvl8pPr marL="8653242" indent="0">
              <a:buNone/>
              <a:defRPr sz="5400"/>
            </a:lvl8pPr>
            <a:lvl9pPr marL="9889419" indent="0">
              <a:buNone/>
              <a:defRPr sz="54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57134" y="19724971"/>
            <a:ext cx="21602700" cy="2957867"/>
          </a:xfrm>
        </p:spPr>
        <p:txBody>
          <a:bodyPr/>
          <a:lstStyle>
            <a:lvl1pPr marL="0" indent="0">
              <a:buNone/>
              <a:defRPr sz="3800"/>
            </a:lvl1pPr>
            <a:lvl2pPr marL="1236177" indent="0">
              <a:buNone/>
              <a:defRPr sz="3200"/>
            </a:lvl2pPr>
            <a:lvl3pPr marL="2472355" indent="0">
              <a:buNone/>
              <a:defRPr sz="2700"/>
            </a:lvl3pPr>
            <a:lvl4pPr marL="3708532" indent="0">
              <a:buNone/>
              <a:defRPr sz="2400"/>
            </a:lvl4pPr>
            <a:lvl5pPr marL="4944709" indent="0">
              <a:buNone/>
              <a:defRPr sz="2400"/>
            </a:lvl5pPr>
            <a:lvl6pPr marL="6180887" indent="0">
              <a:buNone/>
              <a:defRPr sz="2400"/>
            </a:lvl6pPr>
            <a:lvl7pPr marL="7417064" indent="0">
              <a:buNone/>
              <a:defRPr sz="2400"/>
            </a:lvl7pPr>
            <a:lvl8pPr marL="8653242" indent="0">
              <a:buNone/>
              <a:defRPr sz="2400"/>
            </a:lvl8pPr>
            <a:lvl9pPr marL="9889419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4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0225" y="1009296"/>
            <a:ext cx="32404050" cy="4200526"/>
          </a:xfrm>
          <a:prstGeom prst="rect">
            <a:avLst/>
          </a:prstGeom>
        </p:spPr>
        <p:txBody>
          <a:bodyPr vert="horz" lIns="247235" tIns="123618" rIns="247235" bIns="1236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225" y="5880739"/>
            <a:ext cx="32404050" cy="16632915"/>
          </a:xfrm>
          <a:prstGeom prst="rect">
            <a:avLst/>
          </a:prstGeom>
        </p:spPr>
        <p:txBody>
          <a:bodyPr vert="horz" lIns="247235" tIns="123618" rIns="247235" bIns="1236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00225" y="23359588"/>
            <a:ext cx="8401050" cy="1341836"/>
          </a:xfrm>
          <a:prstGeom prst="rect">
            <a:avLst/>
          </a:prstGeom>
        </p:spPr>
        <p:txBody>
          <a:bodyPr vert="horz" lIns="247235" tIns="123618" rIns="247235" bIns="123618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26F87-ECE3-4246-B135-0700DD5EAC57}" type="datetimeFigureOut">
              <a:rPr lang="en-SG" smtClean="0"/>
              <a:t>28/10/2014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01540" y="23359588"/>
            <a:ext cx="11401425" cy="1341836"/>
          </a:xfrm>
          <a:prstGeom prst="rect">
            <a:avLst/>
          </a:prstGeom>
        </p:spPr>
        <p:txBody>
          <a:bodyPr vert="horz" lIns="247235" tIns="123618" rIns="247235" bIns="123618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03225" y="23359588"/>
            <a:ext cx="8401050" cy="1341836"/>
          </a:xfrm>
          <a:prstGeom prst="rect">
            <a:avLst/>
          </a:prstGeom>
        </p:spPr>
        <p:txBody>
          <a:bodyPr vert="horz" lIns="247235" tIns="123618" rIns="247235" bIns="123618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0ABCD-1C3E-486A-A5A5-D813E2F5EA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983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72355" rtl="0" eaLnBrk="1" latinLnBrk="0" hangingPunct="1">
        <a:spcBef>
          <a:spcPct val="0"/>
        </a:spcBef>
        <a:buNone/>
        <a:defRPr sz="11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7133" indent="-927133" algn="l" defTabSz="2472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008788" indent="-772611" algn="l" defTabSz="2472355" rtl="0" eaLnBrk="1" latinLnBrk="0" hangingPunct="1">
        <a:spcBef>
          <a:spcPct val="20000"/>
        </a:spcBef>
        <a:buFont typeface="Arial" panose="020B0604020202020204" pitchFamily="34" charset="0"/>
        <a:buChar char="–"/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090443" indent="-618089" algn="l" defTabSz="2472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3pPr>
      <a:lvl4pPr marL="4326621" indent="-618089" algn="l" defTabSz="2472355" rtl="0" eaLnBrk="1" latinLnBrk="0" hangingPunct="1">
        <a:spcBef>
          <a:spcPct val="20000"/>
        </a:spcBef>
        <a:buFont typeface="Arial" panose="020B0604020202020204" pitchFamily="34" charset="0"/>
        <a:buChar char="–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562798" indent="-618089" algn="l" defTabSz="2472355" rtl="0" eaLnBrk="1" latinLnBrk="0" hangingPunct="1">
        <a:spcBef>
          <a:spcPct val="20000"/>
        </a:spcBef>
        <a:buFont typeface="Arial" panose="020B0604020202020204" pitchFamily="34" charset="0"/>
        <a:buChar char="»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798975" indent="-618089" algn="l" defTabSz="2472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035153" indent="-618089" algn="l" defTabSz="2472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271330" indent="-618089" algn="l" defTabSz="2472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507508" indent="-618089" algn="l" defTabSz="2472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72355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1pPr>
      <a:lvl2pPr marL="1236177" algn="l" defTabSz="2472355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2pPr>
      <a:lvl3pPr marL="2472355" algn="l" defTabSz="2472355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3pPr>
      <a:lvl4pPr marL="3708532" algn="l" defTabSz="2472355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4pPr>
      <a:lvl5pPr marL="4944709" algn="l" defTabSz="2472355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5pPr>
      <a:lvl6pPr marL="6180887" algn="l" defTabSz="2472355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417064" algn="l" defTabSz="2472355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653242" algn="l" defTabSz="2472355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889419" algn="l" defTabSz="2472355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78" y="3504566"/>
            <a:ext cx="4752528" cy="844893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32398" y="1272318"/>
            <a:ext cx="4392488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Splash Screen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34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6" y="1224311"/>
            <a:ext cx="5724638" cy="12241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Conference </a:t>
            </a:r>
            <a:r>
              <a:rPr lang="en-US" dirty="0" err="1" smtClean="0"/>
              <a:t>Q&amp;Av</a:t>
            </a:r>
            <a:endParaRPr lang="en-SG" dirty="0"/>
          </a:p>
        </p:txBody>
      </p:sp>
      <p:sp>
        <p:nvSpPr>
          <p:cNvPr id="14" name="Right Arrow 13"/>
          <p:cNvSpPr/>
          <p:nvPr/>
        </p:nvSpPr>
        <p:spPr>
          <a:xfrm>
            <a:off x="6378941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4" name="Picture 2" descr="C:\Users\Alvin Lim\Desktop\jjjj\1920x1080-01LiveQ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86" y="2993456"/>
            <a:ext cx="4752527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in Lim\Desktop\jjjj\big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17" y="2993455"/>
            <a:ext cx="11265249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332396" y="11809487"/>
            <a:ext cx="5724638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Conference Polling</a:t>
            </a:r>
            <a:endParaRPr lang="en-SG" dirty="0"/>
          </a:p>
        </p:txBody>
      </p:sp>
      <p:pic>
        <p:nvPicPr>
          <p:cNvPr id="9" name="Picture 8" descr="C:\Users\Alvin Lim\Desktop\ivy\30oct2014\Poll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86" y="13753703"/>
            <a:ext cx="4752528" cy="84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6378941" y="17222088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 descr="C:\Users\Alvin Lim\Desktop\ivy\30oct2014\bigscreen-Q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18" y="13747220"/>
            <a:ext cx="11265248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80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6" y="936279"/>
            <a:ext cx="9253030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Conference Rewards - Survey</a:t>
            </a:r>
            <a:endParaRPr lang="en-SG" dirty="0"/>
          </a:p>
        </p:txBody>
      </p:sp>
      <p:sp>
        <p:nvSpPr>
          <p:cNvPr id="14" name="Right Arrow 13"/>
          <p:cNvSpPr/>
          <p:nvPr/>
        </p:nvSpPr>
        <p:spPr>
          <a:xfrm>
            <a:off x="6378941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ounded Rectangle 7"/>
          <p:cNvSpPr/>
          <p:nvPr/>
        </p:nvSpPr>
        <p:spPr>
          <a:xfrm>
            <a:off x="1368300" y="11827574"/>
            <a:ext cx="10081221" cy="18792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Conference – Conference Registration</a:t>
            </a:r>
            <a:endParaRPr lang="en-SG" dirty="0"/>
          </a:p>
        </p:txBody>
      </p:sp>
      <p:pic>
        <p:nvPicPr>
          <p:cNvPr id="10" name="Picture 9" descr="C:\Users\Alvin Lim\Desktop\ivy\8Oct2014\1920x1080-01rewards-surv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84" y="2972085"/>
            <a:ext cx="4752238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Alvin Lim\Desktop\ivy\8Oct2014\1920x1080-01rewards-survey-subm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812" y="2972085"/>
            <a:ext cx="4752237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3825786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6" name="Picture 15" descr="C:\Users\Alvin Lim\Desktop\ivy\8Oct2014\1920x1080-01rewards-survey-messa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058" y="2972085"/>
            <a:ext cx="4752238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Alvin Lim\Desktop\Register Your Intere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93" y="14261562"/>
            <a:ext cx="6126663" cy="1042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65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6" y="936279"/>
            <a:ext cx="9253030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Conference Rewards - Survey</a:t>
            </a:r>
            <a:endParaRPr lang="en-SG" dirty="0"/>
          </a:p>
        </p:txBody>
      </p:sp>
      <p:sp>
        <p:nvSpPr>
          <p:cNvPr id="14" name="Right Arrow 13"/>
          <p:cNvSpPr/>
          <p:nvPr/>
        </p:nvSpPr>
        <p:spPr>
          <a:xfrm>
            <a:off x="6378941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ounded Rectangle 7"/>
          <p:cNvSpPr/>
          <p:nvPr/>
        </p:nvSpPr>
        <p:spPr>
          <a:xfrm>
            <a:off x="1368300" y="11827574"/>
            <a:ext cx="10081221" cy="18792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Conference – Conference Registration</a:t>
            </a:r>
            <a:endParaRPr lang="en-SG" dirty="0"/>
          </a:p>
        </p:txBody>
      </p:sp>
      <p:pic>
        <p:nvPicPr>
          <p:cNvPr id="10" name="Picture 9" descr="C:\Users\Alvin Lim\Desktop\ivy\8Oct2014\1920x1080-01rewards-surv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84" y="2972085"/>
            <a:ext cx="4752238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Alvin Lim\Desktop\ivy\8Oct2014\1920x1080-01rewards-survey-subm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812" y="2972085"/>
            <a:ext cx="4752237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3825786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6" name="Picture 15" descr="C:\Users\Alvin Lim\Desktop\ivy\8Oct2014\1920x1080-01rewards-survey-messa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058" y="2972085"/>
            <a:ext cx="4752238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Alvin Lim\Desktop\Register Your Intere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93" y="14261562"/>
            <a:ext cx="6126663" cy="1042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8389181" y="19067392"/>
            <a:ext cx="6120680" cy="19082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链接至客户网站</a:t>
            </a:r>
            <a:endParaRPr lang="en-SG" dirty="0"/>
          </a:p>
        </p:txBody>
      </p:sp>
      <p:sp>
        <p:nvSpPr>
          <p:cNvPr id="18" name="Right Arrow 17"/>
          <p:cNvSpPr/>
          <p:nvPr/>
        </p:nvSpPr>
        <p:spPr>
          <a:xfrm rot="2052164">
            <a:off x="7271403" y="17731631"/>
            <a:ext cx="1795850" cy="7320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8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6" y="936279"/>
            <a:ext cx="9253030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Floorplan</a:t>
            </a:r>
            <a:r>
              <a:rPr lang="en-US" dirty="0"/>
              <a:t> – </a:t>
            </a:r>
            <a:r>
              <a:rPr lang="en-US" dirty="0" smtClean="0"/>
              <a:t>Level 1</a:t>
            </a:r>
            <a:endParaRPr lang="en-SG" dirty="0"/>
          </a:p>
        </p:txBody>
      </p:sp>
      <p:sp>
        <p:nvSpPr>
          <p:cNvPr id="8" name="Rounded Rectangle 7"/>
          <p:cNvSpPr/>
          <p:nvPr/>
        </p:nvSpPr>
        <p:spPr>
          <a:xfrm>
            <a:off x="1368301" y="12594521"/>
            <a:ext cx="9217126" cy="14472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Floorplan</a:t>
            </a:r>
            <a:r>
              <a:rPr lang="en-US" dirty="0" smtClean="0"/>
              <a:t> – Basement 2</a:t>
            </a:r>
            <a:endParaRPr lang="en-SG" dirty="0"/>
          </a:p>
        </p:txBody>
      </p:sp>
      <p:pic>
        <p:nvPicPr>
          <p:cNvPr id="1027" name="Picture 3" descr="C:\Users\Alvin Lim\Desktop\MBSCC_Level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96" y="2874671"/>
            <a:ext cx="21215350" cy="940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vin Lim\Desktop\MBSCC_Basement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96" y="14397903"/>
            <a:ext cx="21329650" cy="89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47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6" y="936279"/>
            <a:ext cx="9253030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Exhibition – Exhibition Directory</a:t>
            </a:r>
            <a:endParaRPr lang="en-SG" dirty="0"/>
          </a:p>
        </p:txBody>
      </p:sp>
      <p:sp>
        <p:nvSpPr>
          <p:cNvPr id="8" name="Rounded Rectangle 7"/>
          <p:cNvSpPr/>
          <p:nvPr/>
        </p:nvSpPr>
        <p:spPr>
          <a:xfrm>
            <a:off x="1368301" y="12097519"/>
            <a:ext cx="9217126" cy="1566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Exhibition – Exhibition Seminar </a:t>
            </a:r>
            <a:endParaRPr lang="en-SG" dirty="0"/>
          </a:p>
        </p:txBody>
      </p:sp>
      <p:sp>
        <p:nvSpPr>
          <p:cNvPr id="11" name="Right Arrow 10"/>
          <p:cNvSpPr/>
          <p:nvPr/>
        </p:nvSpPr>
        <p:spPr>
          <a:xfrm>
            <a:off x="6378941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ight Arrow 11"/>
          <p:cNvSpPr/>
          <p:nvPr/>
        </p:nvSpPr>
        <p:spPr>
          <a:xfrm>
            <a:off x="13825786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2" descr="C:\Users\Alvin Lim\Desktop\jjjj\1920x1080-01exhibitors-overview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94" y="2956754"/>
            <a:ext cx="4752237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:\Users\Alvin Lim\Desktop\ivy\30oct2014\Exhibition\Exhibition - Exhibitor List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226" y="2956754"/>
            <a:ext cx="4732290" cy="843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Alvin Lim\Desktop\ivy\30oct2014\Exhibition\Exhibition - 3rdlevel detai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058" y="3036903"/>
            <a:ext cx="4723690" cy="841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in Lim\Desktop\jjjj\1920x1080-01exhibitors-seminartheat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17" y="14545791"/>
            <a:ext cx="4734990" cy="841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6378941" y="17998587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 descr="C:\Users\Alvin Lim\Desktop\ivy\8Oct2014\1920x1080-01semianartheatre-detail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226" y="14570599"/>
            <a:ext cx="4723687" cy="841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02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6" y="936279"/>
            <a:ext cx="9253030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Exhibition – Exhibition Directory</a:t>
            </a:r>
            <a:endParaRPr lang="en-SG" dirty="0"/>
          </a:p>
        </p:txBody>
      </p:sp>
      <p:sp>
        <p:nvSpPr>
          <p:cNvPr id="8" name="Rounded Rectangle 7"/>
          <p:cNvSpPr/>
          <p:nvPr/>
        </p:nvSpPr>
        <p:spPr>
          <a:xfrm>
            <a:off x="1368301" y="12097519"/>
            <a:ext cx="9217126" cy="1566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Rewards</a:t>
            </a:r>
            <a:endParaRPr lang="en-SG" dirty="0"/>
          </a:p>
        </p:txBody>
      </p:sp>
      <p:sp>
        <p:nvSpPr>
          <p:cNvPr id="11" name="Right Arrow 10"/>
          <p:cNvSpPr/>
          <p:nvPr/>
        </p:nvSpPr>
        <p:spPr>
          <a:xfrm>
            <a:off x="6378941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ight Arrow 17"/>
          <p:cNvSpPr/>
          <p:nvPr/>
        </p:nvSpPr>
        <p:spPr>
          <a:xfrm>
            <a:off x="6378941" y="17998587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4" name="Picture 2" descr="C:\Users\Alvin Lim\Desktop\jjjj\1920x1080-01moreinformation-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02" y="2956754"/>
            <a:ext cx="4752238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Alvin Lim\Desktop\ivy\8Oct2014\1920x1080-01moreinforma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18" y="2993713"/>
            <a:ext cx="4740894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:\Users\Alvin Lim\Desktop\ivy\30oct2014\Rewards\Rewards - Different Exhibit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94" y="14539881"/>
            <a:ext cx="4713524" cy="839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:\Users\Alvin Lim\Desktop\ivy\30oct2014\Rewards\Rewards - Exhibitor Collecti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980" y="14539881"/>
            <a:ext cx="4709766" cy="839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40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5" y="936279"/>
            <a:ext cx="4644469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Menu (News)</a:t>
            </a:r>
            <a:endParaRPr lang="en-SG" dirty="0"/>
          </a:p>
        </p:txBody>
      </p:sp>
      <p:pic>
        <p:nvPicPr>
          <p:cNvPr id="10" name="Picture 9" descr="C:\Users\Alvin Lim\Desktop\ivy\30oct2014\Side Menu\Side menu - 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02" y="2956754"/>
            <a:ext cx="4746567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949069" y="936279"/>
            <a:ext cx="4644469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Menu </a:t>
            </a:r>
          </a:p>
          <a:p>
            <a:pPr algn="ctr"/>
            <a:r>
              <a:rPr lang="en-US" dirty="0" smtClean="0"/>
              <a:t>(My itinerary)</a:t>
            </a:r>
            <a:endParaRPr lang="en-SG" dirty="0"/>
          </a:p>
        </p:txBody>
      </p:sp>
      <p:pic>
        <p:nvPicPr>
          <p:cNvPr id="13" name="Picture 12" descr="C:\Users\Alvin Lim\Desktop\ivy\8Oct2014\1920x1080-01homepage-sidemenu-mouseove4-iterna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071" y="2956754"/>
            <a:ext cx="4740896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12457634" y="936279"/>
            <a:ext cx="4644469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Menu </a:t>
            </a:r>
          </a:p>
          <a:p>
            <a:pPr algn="ctr"/>
            <a:r>
              <a:rPr lang="en-US" dirty="0" smtClean="0"/>
              <a:t>(Event Schedule)</a:t>
            </a:r>
            <a:endParaRPr lang="en-SG" dirty="0"/>
          </a:p>
        </p:txBody>
      </p:sp>
      <p:pic>
        <p:nvPicPr>
          <p:cNvPr id="17" name="Picture 16" descr="C:\Users\Alvin Lim\Desktop\ivy\30oct2014\Side Menu\Side menu - Events Schedu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634" y="2956754"/>
            <a:ext cx="4740894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18002250" y="936279"/>
            <a:ext cx="4644469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Menu </a:t>
            </a:r>
          </a:p>
          <a:p>
            <a:pPr algn="ctr"/>
            <a:r>
              <a:rPr lang="en-US" dirty="0" smtClean="0"/>
              <a:t>(Conference)</a:t>
            </a:r>
            <a:endParaRPr lang="en-SG" dirty="0"/>
          </a:p>
        </p:txBody>
      </p:sp>
      <p:pic>
        <p:nvPicPr>
          <p:cNvPr id="21" name="Picture 20" descr="C:\Users\Alvin Lim\Desktop\ivy\30oct2014\Side Menu\Side menu - Conferenc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0" y="2956754"/>
            <a:ext cx="4740894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23546866" y="936279"/>
            <a:ext cx="4644469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Menu </a:t>
            </a:r>
          </a:p>
          <a:p>
            <a:pPr algn="ctr"/>
            <a:r>
              <a:rPr lang="en-US" dirty="0" smtClean="0"/>
              <a:t>(Exhibition)</a:t>
            </a:r>
            <a:endParaRPr lang="en-SG" dirty="0"/>
          </a:p>
        </p:txBody>
      </p:sp>
      <p:pic>
        <p:nvPicPr>
          <p:cNvPr id="23" name="Picture 22" descr="C:\Users\Alvin Lim\Desktop\ivy\30oct2014\Side Menu\Side menu - Exhibiti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866" y="2956754"/>
            <a:ext cx="4740896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29019474" y="936279"/>
            <a:ext cx="4644469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Menu 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Floorplan</a:t>
            </a:r>
            <a:r>
              <a:rPr lang="en-US" dirty="0" smtClean="0"/>
              <a:t>)</a:t>
            </a:r>
            <a:endParaRPr lang="en-SG" dirty="0"/>
          </a:p>
        </p:txBody>
      </p:sp>
      <p:pic>
        <p:nvPicPr>
          <p:cNvPr id="25" name="Picture 24" descr="C:\Users\Alvin Lim\Desktop\ivy\30oct2014\Side Menu\Side menu - Floorpla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474" y="2956754"/>
            <a:ext cx="4740896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1476461" y="12457559"/>
            <a:ext cx="4644469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Menu (More Info)</a:t>
            </a:r>
            <a:endParaRPr lang="en-SG" dirty="0"/>
          </a:p>
        </p:txBody>
      </p:sp>
      <p:pic>
        <p:nvPicPr>
          <p:cNvPr id="27" name="Picture 26" descr="C:\Users\Alvin Lim\Desktop\ivy\30oct2014\Side Menu\Side menu - More Informatio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450" y="14545791"/>
            <a:ext cx="4740894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6949069" y="12457559"/>
            <a:ext cx="4644469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Menu (Rewards)</a:t>
            </a:r>
            <a:endParaRPr lang="en-SG" dirty="0"/>
          </a:p>
        </p:txBody>
      </p:sp>
      <p:pic>
        <p:nvPicPr>
          <p:cNvPr id="29" name="Picture 28" descr="C:\Users\Alvin Lim\Desktop\ivy\30oct2014\Side Menu\Side menu - Rewards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069" y="14545791"/>
            <a:ext cx="4740896" cy="8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3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7" y="936279"/>
            <a:ext cx="4392488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Screen (Visitor)</a:t>
            </a:r>
            <a:endParaRPr lang="en-SG" dirty="0"/>
          </a:p>
        </p:txBody>
      </p:sp>
      <p:sp>
        <p:nvSpPr>
          <p:cNvPr id="9" name="Right Arrow 8"/>
          <p:cNvSpPr/>
          <p:nvPr/>
        </p:nvSpPr>
        <p:spPr>
          <a:xfrm>
            <a:off x="6408961" y="6048847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1302376" y="12286025"/>
            <a:ext cx="6690761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Screen (Exhibitor/Delegate)</a:t>
            </a:r>
            <a:endParaRPr lang="en-SG" dirty="0"/>
          </a:p>
        </p:txBody>
      </p:sp>
      <p:sp>
        <p:nvSpPr>
          <p:cNvPr id="13" name="Right Arrow 12"/>
          <p:cNvSpPr/>
          <p:nvPr/>
        </p:nvSpPr>
        <p:spPr>
          <a:xfrm>
            <a:off x="6378941" y="17398593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146" name="Picture 2" descr="C:\Users\Alvin Lim\Desktop\qqqqqqq\1920x1080-login-exhibi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77" y="3046779"/>
            <a:ext cx="4752527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vin Lim\Desktop\qqqqqqq\1920x1080-03login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234" y="3024511"/>
            <a:ext cx="4740001" cy="84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lvin Lim\Desktop\qqqqqqq\1920x1080-03log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756" y="14433304"/>
            <a:ext cx="4818956" cy="856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lvin Lim\Desktop\qqqqqqq\1920x1080-login-visto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77" y="14433304"/>
            <a:ext cx="4785742" cy="85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0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7" y="936279"/>
            <a:ext cx="4392488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Homepage</a:t>
            </a:r>
            <a:endParaRPr lang="en-SG" dirty="0"/>
          </a:p>
        </p:txBody>
      </p:sp>
      <p:sp>
        <p:nvSpPr>
          <p:cNvPr id="13" name="Right Arrow 12"/>
          <p:cNvSpPr/>
          <p:nvPr/>
        </p:nvSpPr>
        <p:spPr>
          <a:xfrm>
            <a:off x="6378941" y="17398593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 descr="C:\Users\Alvin Lim\Desktop\ivy\30oct2014_2\1920x1080-01homep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78" y="3024510"/>
            <a:ext cx="4752527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332397" y="12301988"/>
            <a:ext cx="4392488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News</a:t>
            </a:r>
            <a:endParaRPr lang="en-SG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92" y="14409855"/>
            <a:ext cx="4686097" cy="83308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50" y="14374255"/>
            <a:ext cx="4706124" cy="836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14185826" y="17398593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138" y="14409855"/>
            <a:ext cx="4752527" cy="844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83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7" y="936279"/>
            <a:ext cx="4392488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Itinerary (Inbox)</a:t>
            </a:r>
            <a:endParaRPr lang="en-SG" dirty="0"/>
          </a:p>
        </p:txBody>
      </p:sp>
      <p:sp>
        <p:nvSpPr>
          <p:cNvPr id="15" name="Rounded Rectangle 14"/>
          <p:cNvSpPr/>
          <p:nvPr/>
        </p:nvSpPr>
        <p:spPr>
          <a:xfrm>
            <a:off x="1332397" y="12301988"/>
            <a:ext cx="4392488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Itinerary (My Agenda)</a:t>
            </a:r>
            <a:endParaRPr lang="en-SG" dirty="0"/>
          </a:p>
        </p:txBody>
      </p:sp>
      <p:pic>
        <p:nvPicPr>
          <p:cNvPr id="10" name="Picture 9" descr="C:\Users\Alvin Lim\Desktop\ivy\30oct2014\My Itinerary\My Itinerary - In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77" y="2993456"/>
            <a:ext cx="4752528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6378941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 descr="C:\Users\Alvin Lim\Desktop\ivy\8Oct2014\1920x1080-01myiternary-2ndlev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50" y="2993456"/>
            <a:ext cx="4752528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C:\Users\Alvin Lim\Desktop\ivy\8Oct2014\1920x1080-01 Itinerary-agend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77" y="14392882"/>
            <a:ext cx="4686436" cy="833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4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6" y="936279"/>
            <a:ext cx="9541062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Itinerary – Visitor/Delegate login</a:t>
            </a:r>
          </a:p>
          <a:p>
            <a:pPr algn="ctr"/>
            <a:r>
              <a:rPr lang="en-US" dirty="0" smtClean="0"/>
              <a:t>(Business Matching)</a:t>
            </a:r>
            <a:endParaRPr lang="en-SG" dirty="0"/>
          </a:p>
        </p:txBody>
      </p:sp>
      <p:sp>
        <p:nvSpPr>
          <p:cNvPr id="14" name="Right Arrow 13"/>
          <p:cNvSpPr/>
          <p:nvPr/>
        </p:nvSpPr>
        <p:spPr>
          <a:xfrm>
            <a:off x="6378941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098" name="Picture 2" descr="C:\Users\Alvin Lim\Desktop\qqqqqqq\1920x1080-00bizmatcing-confirm-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86" y="2993456"/>
            <a:ext cx="4752527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vin Lim\Desktop\qqqqqqq\1920x1080-01bizmatcing-confi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226" y="2993455"/>
            <a:ext cx="4752528" cy="84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vin Lim\Desktop\qqqqqqq\1920x1080-03bizmatcing-pending-overvi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058" y="2993455"/>
            <a:ext cx="4752528" cy="84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21428614" y="5945783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01" name="Picture 5" descr="C:\Users\Alvin Lim\Desktop\qqqqqqq\1920x1080-04bizmatcing-pend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899" y="2993455"/>
            <a:ext cx="4752528" cy="84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4525976" y="2993456"/>
            <a:ext cx="792088" cy="844893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ounded Rectangle 2"/>
          <p:cNvSpPr/>
          <p:nvPr/>
        </p:nvSpPr>
        <p:spPr>
          <a:xfrm>
            <a:off x="16274057" y="12054953"/>
            <a:ext cx="12313369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02" name="Picture 6" descr="C:\Users\Alvin Lim\Desktop\qqqqqqq\1920x1080-05bizmatcing-decline-overvie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058" y="13393663"/>
            <a:ext cx="4752528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1581014" y="16862047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03" name="Picture 7" descr="C:\Users\Alvin Lim\Desktop\qqqqqqq\1920x1080-06bizmatcing-declin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900" y="13393662"/>
            <a:ext cx="4752527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32396" y="936279"/>
            <a:ext cx="9541062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Itinerary – Exhibitor login</a:t>
            </a:r>
          </a:p>
          <a:p>
            <a:pPr algn="ctr"/>
            <a:r>
              <a:rPr lang="en-US" dirty="0" smtClean="0"/>
              <a:t>(Business Matching)</a:t>
            </a:r>
            <a:endParaRPr lang="en-SG" dirty="0"/>
          </a:p>
        </p:txBody>
      </p:sp>
      <p:sp>
        <p:nvSpPr>
          <p:cNvPr id="14" name="Right Arrow 13"/>
          <p:cNvSpPr/>
          <p:nvPr/>
        </p:nvSpPr>
        <p:spPr>
          <a:xfrm>
            <a:off x="6378941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098" name="Picture 2" descr="C:\Users\Alvin Lim\Desktop\qqqqqqq\1920x1080-00bizmatcing-confirm-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86" y="2993456"/>
            <a:ext cx="4752527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vin Lim\Desktop\qqqqqqq\1920x1080-03bizmatcing-pending-over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058" y="2993455"/>
            <a:ext cx="4752528" cy="84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21428614" y="5945783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ounded Rectangle 1"/>
          <p:cNvSpPr/>
          <p:nvPr/>
        </p:nvSpPr>
        <p:spPr>
          <a:xfrm>
            <a:off x="14525976" y="2993456"/>
            <a:ext cx="792088" cy="844893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ounded Rectangle 2"/>
          <p:cNvSpPr/>
          <p:nvPr/>
        </p:nvSpPr>
        <p:spPr>
          <a:xfrm>
            <a:off x="16274057" y="12054953"/>
            <a:ext cx="12313369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02" name="Picture 6" descr="C:\Users\Alvin Lim\Desktop\qqqqqqq\1920x1080-05bizmatcing-decline-overvi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058" y="13393663"/>
            <a:ext cx="4752528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1581014" y="16862047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2" name="Picture 2" descr="C:\Users\Alvin Lim\Desktop\qqqqqqq\1920x1080-014bizmatcing-exhibito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900" y="2925232"/>
            <a:ext cx="4752777" cy="844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vin Lim\Desktop\qqqqqqq\1920x1080-016bizmatcing-exhibitor-declin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898" y="13385426"/>
            <a:ext cx="4752528" cy="84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lvin Lim\Desktop\qqqqqqq\1920x1080-017bizmatc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225" y="2993455"/>
            <a:ext cx="4790903" cy="851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25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/>
          <p:cNvSpPr/>
          <p:nvPr/>
        </p:nvSpPr>
        <p:spPr>
          <a:xfrm>
            <a:off x="6192938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ounded Rectangle 5"/>
          <p:cNvSpPr/>
          <p:nvPr/>
        </p:nvSpPr>
        <p:spPr>
          <a:xfrm>
            <a:off x="1332397" y="936279"/>
            <a:ext cx="4392488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Schedule</a:t>
            </a:r>
          </a:p>
          <a:p>
            <a:pPr algn="ctr"/>
            <a:r>
              <a:rPr lang="en-US" dirty="0" smtClean="0"/>
              <a:t>(Full Schedule)</a:t>
            </a:r>
            <a:endParaRPr lang="en-SG" dirty="0"/>
          </a:p>
        </p:txBody>
      </p:sp>
      <p:sp>
        <p:nvSpPr>
          <p:cNvPr id="8" name="Rounded Rectangle 7"/>
          <p:cNvSpPr/>
          <p:nvPr/>
        </p:nvSpPr>
        <p:spPr>
          <a:xfrm>
            <a:off x="1332397" y="11993777"/>
            <a:ext cx="5580621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Schedule</a:t>
            </a:r>
          </a:p>
          <a:p>
            <a:pPr algn="ctr"/>
            <a:r>
              <a:rPr lang="en-US" dirty="0" smtClean="0"/>
              <a:t>(Event Registration)</a:t>
            </a:r>
            <a:endParaRPr lang="en-SG" dirty="0"/>
          </a:p>
        </p:txBody>
      </p:sp>
      <p:pic>
        <p:nvPicPr>
          <p:cNvPr id="9" name="Picture 8" descr="C:\Users\Alvin Lim\Desktop\Register Your Inter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78" y="13920454"/>
            <a:ext cx="6406265" cy="108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in Lim\Desktop\qqqqqqq\1920x1080-01conferenceschedule-event-golf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78" y="2993456"/>
            <a:ext cx="4752527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vin Lim\Desktop\qqqqqqq\1920x1080-01conferenceschedule-event-golfing-detai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203" y="2993456"/>
            <a:ext cx="4752527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389181" y="19067392"/>
            <a:ext cx="6120680" cy="19082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链接至客户网站</a:t>
            </a:r>
            <a:endParaRPr lang="en-SG" dirty="0"/>
          </a:p>
        </p:txBody>
      </p:sp>
      <p:sp>
        <p:nvSpPr>
          <p:cNvPr id="11" name="Right Arrow 10"/>
          <p:cNvSpPr/>
          <p:nvPr/>
        </p:nvSpPr>
        <p:spPr>
          <a:xfrm rot="2052164">
            <a:off x="7271403" y="17731631"/>
            <a:ext cx="1795850" cy="7320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00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/>
          <p:cNvSpPr/>
          <p:nvPr/>
        </p:nvSpPr>
        <p:spPr>
          <a:xfrm>
            <a:off x="6552978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ounded Rectangle 5"/>
          <p:cNvSpPr/>
          <p:nvPr/>
        </p:nvSpPr>
        <p:spPr>
          <a:xfrm>
            <a:off x="1351763" y="936279"/>
            <a:ext cx="6804757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Conference</a:t>
            </a:r>
          </a:p>
          <a:p>
            <a:pPr algn="ctr"/>
            <a:r>
              <a:rPr lang="en-US" dirty="0" smtClean="0"/>
              <a:t>(Conference Schedule)</a:t>
            </a:r>
            <a:endParaRPr lang="en-SG" dirty="0"/>
          </a:p>
        </p:txBody>
      </p:sp>
      <p:pic>
        <p:nvPicPr>
          <p:cNvPr id="7" name="Picture 6" descr="C:\Users\Alvin Lim\Desktop\ivy\30oct2014\Conference\Conference - Conference Schedu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94" y="2993455"/>
            <a:ext cx="4744336" cy="84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Alvin Lim\Desktop\ivy\8Oct2014\1920x1080-01conferenceschedule-details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808" y="3001502"/>
            <a:ext cx="4761666" cy="846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351763" y="12031106"/>
            <a:ext cx="6804757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Conference</a:t>
            </a:r>
          </a:p>
          <a:p>
            <a:pPr algn="ctr"/>
            <a:r>
              <a:rPr lang="en-US" dirty="0" smtClean="0"/>
              <a:t>(Speaker)</a:t>
            </a:r>
            <a:endParaRPr lang="en-SG" dirty="0"/>
          </a:p>
        </p:txBody>
      </p:sp>
      <p:pic>
        <p:nvPicPr>
          <p:cNvPr id="10" name="Picture 9" descr="C:\Users\Alvin Lim\Desktop\ivy\8Oct2014\1920x1080-01conference-speaker01-list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28" y="14257759"/>
            <a:ext cx="4761667" cy="846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6552978" y="17734267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 descr="C:\Users\Alvin Lim\Desktop\ivy\8Oct2014\1920x1080-01conference-speaker02-speakerp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807" y="14257759"/>
            <a:ext cx="4761667" cy="846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8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/>
          <p:cNvSpPr/>
          <p:nvPr/>
        </p:nvSpPr>
        <p:spPr>
          <a:xfrm>
            <a:off x="6264946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ounded Rectangle 5"/>
          <p:cNvSpPr/>
          <p:nvPr/>
        </p:nvSpPr>
        <p:spPr>
          <a:xfrm>
            <a:off x="1351763" y="936279"/>
            <a:ext cx="8153543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Conference</a:t>
            </a:r>
          </a:p>
          <a:p>
            <a:pPr algn="ctr"/>
            <a:r>
              <a:rPr lang="en-US" dirty="0" smtClean="0"/>
              <a:t>(Participants – Exhibitor List)</a:t>
            </a:r>
            <a:endParaRPr lang="en-SG" dirty="0"/>
          </a:p>
        </p:txBody>
      </p:sp>
      <p:pic>
        <p:nvPicPr>
          <p:cNvPr id="9" name="Picture 8" descr="C:\Users\Alvin Lim\Desktop\ivy\30oct2014\Conference\Business Matching\Conference - Participant Exhibi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94" y="2990281"/>
            <a:ext cx="4748000" cy="844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Alvin Lim\Desktop\ivy\30oct2014\Exhibition\Exhibition - 3rdlevel detai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210" y="3001502"/>
            <a:ext cx="4741690" cy="842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13681770" y="6454642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 descr="C:\Users\Alvin Lim\Desktop\ivy\30oct2014\Conference\Business Matching\BS - Visitor request appointme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034" y="3001501"/>
            <a:ext cx="4741688" cy="842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1098594" y="6454642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186" y="3001502"/>
            <a:ext cx="4742200" cy="842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28515418" y="6461840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 descr="C:\Users\Alvin Lim\Desktop\ivy\30oct2014\Exhibition\Exhibition - 3rdlevel detai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98" y="2990280"/>
            <a:ext cx="4748001" cy="844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9967939" y="936279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ounded Rectangle 18"/>
          <p:cNvSpPr/>
          <p:nvPr/>
        </p:nvSpPr>
        <p:spPr>
          <a:xfrm>
            <a:off x="12321042" y="936279"/>
            <a:ext cx="15114256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Visitor/Conference Delegate </a:t>
            </a:r>
            <a:r>
              <a:rPr lang="en-US" dirty="0" smtClean="0"/>
              <a:t>schedule appointment with Exhibitor</a:t>
            </a:r>
            <a:endParaRPr lang="en-SG" dirty="0"/>
          </a:p>
        </p:txBody>
      </p:sp>
      <p:sp>
        <p:nvSpPr>
          <p:cNvPr id="20" name="Rounded Rectangle 19"/>
          <p:cNvSpPr/>
          <p:nvPr/>
        </p:nvSpPr>
        <p:spPr>
          <a:xfrm>
            <a:off x="4499043" y="12715611"/>
            <a:ext cx="15114256" cy="15121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Exhibitor </a:t>
            </a:r>
            <a:r>
              <a:rPr lang="en-US" dirty="0" smtClean="0"/>
              <a:t>reply to appointment request</a:t>
            </a:r>
            <a:r>
              <a:rPr lang="en-US" b="1" dirty="0" smtClean="0"/>
              <a:t> </a:t>
            </a:r>
            <a:endParaRPr lang="en-SG" dirty="0"/>
          </a:p>
        </p:txBody>
      </p:sp>
      <p:pic>
        <p:nvPicPr>
          <p:cNvPr id="24" name="Picture 23" descr="C:\Users\Alvin Lim\Desktop\ivy\30oct2014\Conference\Business Matching\BS - Exhibitor received appointment reques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100" y="16051785"/>
            <a:ext cx="4741691" cy="842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Arrow 24"/>
          <p:cNvSpPr/>
          <p:nvPr/>
        </p:nvSpPr>
        <p:spPr>
          <a:xfrm rot="10800000">
            <a:off x="8641210" y="19583984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26"/>
          <p:cNvSpPr/>
          <p:nvPr/>
        </p:nvSpPr>
        <p:spPr>
          <a:xfrm>
            <a:off x="16058034" y="19574921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" name="Picture 27" descr="C:\Users\Alvin Lim\Desktop\ivy\30oct2014\Conference\Business Matching\BS - Exhibitor reply to decline reques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134" y="16015060"/>
            <a:ext cx="4741692" cy="84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 rot="5400000">
            <a:off x="12850887" y="14383775"/>
            <a:ext cx="1044116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Bent Arrow 29"/>
          <p:cNvSpPr/>
          <p:nvPr/>
        </p:nvSpPr>
        <p:spPr>
          <a:xfrm rot="10800000">
            <a:off x="20090482" y="11808794"/>
            <a:ext cx="6336704" cy="2232249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 rot="1514115">
            <a:off x="22328735" y="22581649"/>
            <a:ext cx="1795850" cy="7320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24194938" y="22947667"/>
            <a:ext cx="6120680" cy="19082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展商能输入</a:t>
            </a:r>
            <a:r>
              <a:rPr lang="zh-CN" altLang="en-US" dirty="0"/>
              <a:t>评论。限制在</a:t>
            </a:r>
            <a:r>
              <a:rPr lang="en-US" altLang="zh-CN" dirty="0" smtClean="0"/>
              <a:t>160</a:t>
            </a:r>
            <a:r>
              <a:rPr lang="zh-CN" altLang="en-US" dirty="0"/>
              <a:t>字符</a:t>
            </a:r>
            <a:endParaRPr lang="en-SG" dirty="0"/>
          </a:p>
        </p:txBody>
      </p:sp>
      <p:sp>
        <p:nvSpPr>
          <p:cNvPr id="45" name="Rounded Rectangle 44"/>
          <p:cNvSpPr/>
          <p:nvPr/>
        </p:nvSpPr>
        <p:spPr>
          <a:xfrm>
            <a:off x="1" y="17723406"/>
            <a:ext cx="8353178" cy="5233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Delegate/visitor </a:t>
            </a:r>
            <a:r>
              <a:rPr lang="zh-CN" altLang="en-US" dirty="0"/>
              <a:t>会收到提</a:t>
            </a:r>
            <a:r>
              <a:rPr lang="zh-CN" altLang="en-US" dirty="0" smtClean="0"/>
              <a:t>示</a:t>
            </a:r>
            <a:r>
              <a:rPr lang="en-US" altLang="zh-CN" dirty="0" smtClean="0"/>
              <a:t>, </a:t>
            </a:r>
            <a:r>
              <a:rPr lang="zh-CN" altLang="en-US" dirty="0"/>
              <a:t>批准预</a:t>
            </a:r>
            <a:r>
              <a:rPr lang="zh-CN" altLang="en-US" dirty="0" smtClean="0"/>
              <a:t>约加入到</a:t>
            </a:r>
            <a:r>
              <a:rPr lang="en-US" altLang="zh-CN" dirty="0" smtClean="0"/>
              <a:t>”My itinerary –</a:t>
            </a:r>
            <a:r>
              <a:rPr lang="zh-CN" altLang="en-US" dirty="0"/>
              <a:t> </a:t>
            </a:r>
            <a:r>
              <a:rPr lang="en-US" altLang="zh-CN" dirty="0" smtClean="0"/>
              <a:t>Business Matching (</a:t>
            </a:r>
            <a:r>
              <a:rPr lang="en-US" altLang="zh-CN" b="1" dirty="0" smtClean="0"/>
              <a:t>Confirmed</a:t>
            </a:r>
            <a:r>
              <a:rPr lang="en-US" altLang="zh-CN" dirty="0" smtClean="0"/>
              <a:t> Appointment)”</a:t>
            </a:r>
            <a:endParaRPr lang="en-SG" dirty="0"/>
          </a:p>
        </p:txBody>
      </p:sp>
      <p:sp>
        <p:nvSpPr>
          <p:cNvPr id="48" name="Right Arrow 47"/>
          <p:cNvSpPr/>
          <p:nvPr/>
        </p:nvSpPr>
        <p:spPr>
          <a:xfrm>
            <a:off x="23461439" y="19473809"/>
            <a:ext cx="2088232" cy="151216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25837562" y="16857147"/>
            <a:ext cx="7272808" cy="5233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Delegate/visitor </a:t>
            </a:r>
            <a:r>
              <a:rPr lang="zh-CN" altLang="en-US" dirty="0"/>
              <a:t>会收到提</a:t>
            </a:r>
            <a:r>
              <a:rPr lang="zh-CN" altLang="en-US" dirty="0" smtClean="0"/>
              <a:t>示</a:t>
            </a:r>
            <a:r>
              <a:rPr lang="en-US" altLang="zh-CN" dirty="0" smtClean="0"/>
              <a:t>, </a:t>
            </a:r>
            <a:r>
              <a:rPr lang="zh-CN" altLang="en-US" dirty="0"/>
              <a:t>拒绝预</a:t>
            </a:r>
            <a:r>
              <a:rPr lang="zh-CN" altLang="en-US" dirty="0" smtClean="0"/>
              <a:t>约加入到</a:t>
            </a:r>
            <a:r>
              <a:rPr lang="en-US" altLang="zh-CN" dirty="0" smtClean="0"/>
              <a:t>”My itinerary –</a:t>
            </a:r>
            <a:r>
              <a:rPr lang="zh-CN" altLang="en-US" dirty="0"/>
              <a:t> </a:t>
            </a:r>
            <a:r>
              <a:rPr lang="en-US" altLang="zh-CN" dirty="0" smtClean="0"/>
              <a:t>Business Matching (</a:t>
            </a:r>
            <a:r>
              <a:rPr lang="en-US" altLang="zh-CN" b="1" dirty="0" smtClean="0"/>
              <a:t>Pending</a:t>
            </a:r>
            <a:r>
              <a:rPr lang="en-US" altLang="zh-CN" dirty="0" smtClean="0"/>
              <a:t> Appointment)”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09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242</Words>
  <Application>Microsoft Office PowerPoint</Application>
  <PresentationFormat>Custom</PresentationFormat>
  <Paragraphs>53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Alvin Lim</dc:creator>
  <cp:lastModifiedBy>Alvin Lim</cp:lastModifiedBy>
  <cp:revision>33</cp:revision>
  <dcterms:created xsi:type="dcterms:W3CDTF">2014-10-27T07:28:08Z</dcterms:created>
  <dcterms:modified xsi:type="dcterms:W3CDTF">2014-10-28T02:26:32Z</dcterms:modified>
</cp:coreProperties>
</file>